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2"/>
    <p:restoredTop sz="94657"/>
  </p:normalViewPr>
  <p:slideViewPr>
    <p:cSldViewPr snapToGrid="0" snapToObjects="1">
      <p:cViewPr varScale="1">
        <p:scale>
          <a:sx n="166" d="100"/>
          <a:sy n="166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B0C4-5330-0141-8DEE-F56B94685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5C5A7-EF98-3D47-A1F9-407AE79A1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F1523-9C20-9E4D-8213-16BFFF37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CD9C-3275-5048-BACC-F834D433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3A6AE-7715-2241-B98A-59F6601A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EF9E-F929-7641-A839-D79CE17A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89569-E184-4D43-8471-CE60B835E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D3F1C-B0FB-6448-B8AB-CE1D496D9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D02E0-7F9A-4D4D-83CA-CC13CAB9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97681-3B64-9A4A-984C-3BDD2EFC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0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BF47D-11BE-ED46-B58B-DFC145A62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BCF04-737D-3F4A-BFD0-0CC7F10B4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D780A-9076-1940-9452-DABD128F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FB227-A027-4548-ABFD-A5C97DF7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EC113-ABA0-204D-AF2C-D9DD6BC5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EB79-F7BB-D841-B7C1-A8E73F0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84948-85C9-0442-9D60-5D24F6775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10FC2-DF89-FA4F-BFA6-22A84178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51A8B-9CCD-884A-A28C-F5AB8465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31592-E787-F048-9BE7-6BF33D83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4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B9DE-F480-5F4D-ACAE-19F4CD7D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9C443-DBE3-434F-BFB2-C819D8A0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D4C7F-5FDD-054D-A00F-D27D1E0F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BF33B-87E6-B344-9EB0-4CB156D9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D0DE0-5FDB-7048-AB6C-409D7F64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32A9-C3A2-9E4B-9AA1-9A6B0CA9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483F5-0136-7449-9A8F-B74132356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EA3D5-8B05-B94B-B07D-5C3BD9249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2A717-2B53-654D-9E80-BF1132B5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06ABD-7937-924D-B487-C7BB38E0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DA90-68D3-A545-BD85-FEF6A1D9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5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9E54-FAE2-CF4E-906C-7A8B5896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B607-49B4-6F40-8114-E33EC7AD0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6E4E7-BCE0-284C-AD7E-DC9631F27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DE843-E02A-9C4E-AFF7-B17625E3F6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A9F272-FC94-5743-9FE4-ACEC933EB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BFF98A-9F6D-F54D-A802-D9B74AA6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E66A1-F30C-A440-A5B7-7A4BCBA3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E49EE-D093-6342-BD70-28128272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8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DEFF-394D-B445-AB8A-244E5F02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A48BF-B313-E24F-9331-5D2E3B7FA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76C27-A1EE-794D-BB77-7DBEE49BC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A9739-5AB5-1B47-999F-C7D21461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7AF84-02E9-9848-B3B0-C8BB0AEF4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E784A-D1F6-2041-A807-5CEB2F79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1CA27-DF5D-7142-BAF4-4F9B0BFB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10F7-AFFD-2F44-8FA0-1DFBB6C58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F6A28-E799-B643-AB7E-62CD3C81A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6245D-9D53-FB48-A944-2AE283E2D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61AA1-6CC2-C941-8C67-06F3FBE2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54964-B552-A048-B718-B4489678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5A28B-A007-7348-AEAF-9092A7D6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2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0C64-907D-1147-AC5C-616915BE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8B26B0-8FA7-A14A-BA50-CDBD4CC46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5D54D-1BC9-F441-A07A-DD6FF26C5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418F3-3084-0B48-860A-F4833115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EFA5C-1B4E-7248-86D2-2AA71BA9B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B8517-F46F-884E-BD28-BBF6D762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2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E83E3-EAED-EA48-BF5B-EDBB82A5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4D4D0-C740-9E4F-9CE9-243C9FA83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E8310-4201-994F-8E1F-CAC99360B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C8B46-805D-8043-91F9-EE958ADA5689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B526-74F1-4541-9D3A-1B09D540C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8A2F6-C067-9E40-9CC1-E6DC3C909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B6AE6-233C-2A4B-B041-6548D62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7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A7C5-0180-E14C-8BB8-D9AFFECF3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HW4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AB4F6-8A83-884A-9AB2-1D0164BA0C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1BD5-3D2B-2F48-91DE-AB9D9DF0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MPU6050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120A2-052B-3C4D-811B-CDD809190C76}"/>
              </a:ext>
            </a:extLst>
          </p:cNvPr>
          <p:cNvSpPr txBox="1"/>
          <p:nvPr/>
        </p:nvSpPr>
        <p:spPr>
          <a:xfrm>
            <a:off x="6692794" y="2335946"/>
            <a:ext cx="50099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Accelerometer </a:t>
            </a:r>
            <a:r>
              <a:rPr lang="en-US" dirty="0" err="1"/>
              <a:t>yscale</a:t>
            </a:r>
            <a:r>
              <a:rPr lang="en-US" dirty="0"/>
              <a:t> is in </a:t>
            </a:r>
            <a:r>
              <a:rPr lang="en-US" dirty="0" err="1"/>
              <a:t>gs</a:t>
            </a:r>
            <a:r>
              <a:rPr lang="en-US" dirty="0"/>
              <a:t> (9.81 m/s^2)</a:t>
            </a:r>
          </a:p>
          <a:p>
            <a:r>
              <a:rPr lang="en-US" dirty="0"/>
              <a:t>Gyroscope </a:t>
            </a:r>
            <a:r>
              <a:rPr lang="en-US" dirty="0" err="1"/>
              <a:t>yscale</a:t>
            </a:r>
            <a:r>
              <a:rPr lang="en-US" dirty="0"/>
              <a:t> is degrees/s</a:t>
            </a:r>
          </a:p>
          <a:p>
            <a:endParaRPr lang="en-US" dirty="0"/>
          </a:p>
          <a:p>
            <a:r>
              <a:rPr lang="en-US" dirty="0"/>
              <a:t>The plots here is a door opening data as marked by the plot title (data_1_85.csv) which corresponds to the data file. (data_0_85.csv) would be door closing.</a:t>
            </a:r>
          </a:p>
          <a:p>
            <a:endParaRPr lang="en-US" dirty="0"/>
          </a:p>
          <a:p>
            <a:r>
              <a:rPr lang="en-US" dirty="0"/>
              <a:t>First black line is the door losing contact with the door frame, second is making contact with the pedal contact sensor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355B11-6906-D64D-A285-0DD1DFF6A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3" y="1629216"/>
            <a:ext cx="5400707" cy="46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09CA-B732-4545-BC27-8FBCBAEC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MPU6050 Oscilloscope</a:t>
            </a:r>
          </a:p>
        </p:txBody>
      </p:sp>
      <p:pic>
        <p:nvPicPr>
          <p:cNvPr id="4" name="My_Movie" descr="My_Movie">
            <a:hlinkClick r:id="" action="ppaction://media"/>
            <a:extLst>
              <a:ext uri="{FF2B5EF4-FFF2-40B4-BE49-F238E27FC236}">
                <a16:creationId xmlns:a16="http://schemas.microsoft.com/office/drawing/2014/main" id="{B7FED660-0AB3-AA40-B829-C44351D4F2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352" y="1817941"/>
            <a:ext cx="7735887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CB09D-EB75-DA47-B055-38C0F6C0A90E}"/>
              </a:ext>
            </a:extLst>
          </p:cNvPr>
          <p:cNvSpPr txBox="1"/>
          <p:nvPr/>
        </p:nvSpPr>
        <p:spPr>
          <a:xfrm>
            <a:off x="8764280" y="2103437"/>
            <a:ext cx="28661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built an oscilloscope for this sensor that runs on the </a:t>
            </a:r>
            <a:r>
              <a:rPr lang="en-US" dirty="0" err="1"/>
              <a:t>pis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 to VNC in and run MPU6050LivePlot2.py</a:t>
            </a:r>
          </a:p>
          <a:p>
            <a:endParaRPr lang="en-US" dirty="0"/>
          </a:p>
          <a:p>
            <a:r>
              <a:rPr lang="en-US" dirty="0"/>
              <a:t>Somewhat buggy due to I2C and live plotting, maybe too much to handle by a weaker pi (I have a pi 4 8GB)</a:t>
            </a:r>
          </a:p>
          <a:p>
            <a:endParaRPr lang="en-US" dirty="0"/>
          </a:p>
          <a:p>
            <a:r>
              <a:rPr lang="en-US" dirty="0"/>
              <a:t>Best FPS will come from direct ethernet connection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2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7B75-4CC7-1547-BBBB-A43896D0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2B8F-96EE-8B43-8A49-550B64BE6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9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4DA2-6260-1A43-A60E-2386FFCD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5D8DB-BA66-6841-AE2F-B1072055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530" y="1481864"/>
            <a:ext cx="4644208" cy="50110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Velcro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Wire</a:t>
            </a:r>
          </a:p>
          <a:p>
            <a:r>
              <a:rPr lang="en-US" dirty="0"/>
              <a:t>Duct tape</a:t>
            </a:r>
          </a:p>
          <a:p>
            <a:r>
              <a:rPr lang="en-US" dirty="0"/>
              <a:t>Wire Strippers</a:t>
            </a:r>
          </a:p>
          <a:p>
            <a:r>
              <a:rPr lang="en-US" dirty="0"/>
              <a:t>Solder + Solder Iron</a:t>
            </a:r>
          </a:p>
          <a:p>
            <a:r>
              <a:rPr lang="en-US" dirty="0"/>
              <a:t>Aluminum Foil</a:t>
            </a:r>
          </a:p>
          <a:p>
            <a:r>
              <a:rPr lang="en-US" dirty="0"/>
              <a:t>Ethernet Cable (optional)</a:t>
            </a:r>
          </a:p>
          <a:p>
            <a:r>
              <a:rPr lang="en-US" dirty="0"/>
              <a:t>Cardboard</a:t>
            </a:r>
          </a:p>
          <a:p>
            <a:r>
              <a:rPr lang="en-US" dirty="0"/>
              <a:t>Door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410BBA-4B29-5647-A59C-1C2838D005EC}"/>
              </a:ext>
            </a:extLst>
          </p:cNvPr>
          <p:cNvSpPr txBox="1">
            <a:spLocks/>
          </p:cNvSpPr>
          <p:nvPr/>
        </p:nvSpPr>
        <p:spPr>
          <a:xfrm>
            <a:off x="753947" y="1481864"/>
            <a:ext cx="4644208" cy="5011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MPU6050</a:t>
            </a:r>
          </a:p>
          <a:p>
            <a:r>
              <a:rPr lang="en-US" dirty="0"/>
              <a:t>Raspberry pi</a:t>
            </a:r>
          </a:p>
          <a:p>
            <a:r>
              <a:rPr lang="en-US" dirty="0"/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93578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8912-E67D-C24F-9D49-98EDA530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DE316A-F957-CF4D-B672-904055162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7D1C8-EA20-B24A-AB1F-CBA6A8CB0466}"/>
              </a:ext>
            </a:extLst>
          </p:cNvPr>
          <p:cNvCxnSpPr>
            <a:cxnSpLocks/>
          </p:cNvCxnSpPr>
          <p:nvPr/>
        </p:nvCxnSpPr>
        <p:spPr>
          <a:xfrm flipH="1">
            <a:off x="4433687" y="3174247"/>
            <a:ext cx="4041802" cy="88292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D99541-F877-C643-A8B2-026C772B2F3F}"/>
              </a:ext>
            </a:extLst>
          </p:cNvPr>
          <p:cNvCxnSpPr>
            <a:cxnSpLocks/>
          </p:cNvCxnSpPr>
          <p:nvPr/>
        </p:nvCxnSpPr>
        <p:spPr>
          <a:xfrm flipH="1" flipV="1">
            <a:off x="2353586" y="5049078"/>
            <a:ext cx="4746929" cy="81304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7B98B3-72BC-BD4D-A2AE-471CCBC4502D}"/>
              </a:ext>
            </a:extLst>
          </p:cNvPr>
          <p:cNvCxnSpPr>
            <a:cxnSpLocks/>
          </p:cNvCxnSpPr>
          <p:nvPr/>
        </p:nvCxnSpPr>
        <p:spPr>
          <a:xfrm flipH="1">
            <a:off x="6357691" y="4365266"/>
            <a:ext cx="2117798" cy="20673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596663-0403-4049-9E74-29909DC298B4}"/>
              </a:ext>
            </a:extLst>
          </p:cNvPr>
          <p:cNvCxnSpPr>
            <a:cxnSpLocks/>
          </p:cNvCxnSpPr>
          <p:nvPr/>
        </p:nvCxnSpPr>
        <p:spPr>
          <a:xfrm flipH="1">
            <a:off x="2170706" y="2142221"/>
            <a:ext cx="6115277" cy="191494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ED94F9B-BC40-124A-8913-07C701DF873A}"/>
              </a:ext>
            </a:extLst>
          </p:cNvPr>
          <p:cNvSpPr txBox="1"/>
          <p:nvPr/>
        </p:nvSpPr>
        <p:spPr>
          <a:xfrm>
            <a:off x="8587409" y="1690688"/>
            <a:ext cx="13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3ECF2-7C81-CB43-944A-3919FE69779E}"/>
              </a:ext>
            </a:extLst>
          </p:cNvPr>
          <p:cNvSpPr txBox="1"/>
          <p:nvPr/>
        </p:nvSpPr>
        <p:spPr>
          <a:xfrm>
            <a:off x="8587408" y="2915029"/>
            <a:ext cx="1311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MPU6050 Accel/Gyro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1CB2DD-8FFB-994D-9ABA-476E3A33ED4B}"/>
              </a:ext>
            </a:extLst>
          </p:cNvPr>
          <p:cNvSpPr txBox="1"/>
          <p:nvPr/>
        </p:nvSpPr>
        <p:spPr>
          <a:xfrm>
            <a:off x="8587407" y="3981829"/>
            <a:ext cx="249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Door Close Aluminum Contact Sensor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28BBD1-BC28-0940-BBF3-65C7ED20DC61}"/>
              </a:ext>
            </a:extLst>
          </p:cNvPr>
          <p:cNvSpPr txBox="1"/>
          <p:nvPr/>
        </p:nvSpPr>
        <p:spPr>
          <a:xfrm>
            <a:off x="7037627" y="5677458"/>
            <a:ext cx="2496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Door Open Pedal Aluminum Contact Sensor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19CC34-7D80-734B-B912-AF96C16C461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644152"/>
            <a:ext cx="2519901" cy="53749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92F0566-6D5F-4849-AE37-8C295F490A64}"/>
              </a:ext>
            </a:extLst>
          </p:cNvPr>
          <p:cNvSpPr txBox="1"/>
          <p:nvPr/>
        </p:nvSpPr>
        <p:spPr>
          <a:xfrm>
            <a:off x="8651017" y="4844146"/>
            <a:ext cx="249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Door Aluminum Contact Sensors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5DD863-4942-394C-A325-F19D727207E8}"/>
              </a:ext>
            </a:extLst>
          </p:cNvPr>
          <p:cNvCxnSpPr>
            <a:cxnSpLocks/>
          </p:cNvCxnSpPr>
          <p:nvPr/>
        </p:nvCxnSpPr>
        <p:spPr>
          <a:xfrm flipH="1" flipV="1">
            <a:off x="5557962" y="4572000"/>
            <a:ext cx="3057939" cy="7553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3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2A61-0DC6-BC40-91A7-889D961F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Contact Sensor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603B5-5CC8-EA4B-A19D-8316AC49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this sensor is to automatically classify the data collected as a door opening or door closing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C3E8B-1139-BA43-9813-79FB62A5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977" y="3166607"/>
            <a:ext cx="4648989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526A6-E666-6C42-97D3-37695BAB037F}"/>
              </a:ext>
            </a:extLst>
          </p:cNvPr>
          <p:cNvSpPr txBox="1"/>
          <p:nvPr/>
        </p:nvSpPr>
        <p:spPr>
          <a:xfrm>
            <a:off x="898497" y="3077964"/>
            <a:ext cx="324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door has 2 piece of aluminum foil which are NOT in contact with each other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1B55C5-126E-2840-BF7C-8B7DA2455C41}"/>
              </a:ext>
            </a:extLst>
          </p:cNvPr>
          <p:cNvSpPr/>
          <p:nvPr/>
        </p:nvSpPr>
        <p:spPr>
          <a:xfrm>
            <a:off x="6933536" y="4102873"/>
            <a:ext cx="1168843" cy="1725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D2838-7E53-AE43-859A-59C905D73708}"/>
              </a:ext>
            </a:extLst>
          </p:cNvPr>
          <p:cNvSpPr/>
          <p:nvPr/>
        </p:nvSpPr>
        <p:spPr>
          <a:xfrm>
            <a:off x="8338329" y="4317558"/>
            <a:ext cx="1168843" cy="9939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 descr="Badge 1 with solid fill">
            <a:extLst>
              <a:ext uri="{FF2B5EF4-FFF2-40B4-BE49-F238E27FC236}">
                <a16:creationId xmlns:a16="http://schemas.microsoft.com/office/drawing/2014/main" id="{6B374047-FB2A-2849-9BD8-077920D10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710" y="3511701"/>
            <a:ext cx="914400" cy="914400"/>
          </a:xfrm>
          <a:prstGeom prst="rect">
            <a:avLst/>
          </a:prstGeom>
        </p:spPr>
      </p:pic>
      <p:pic>
        <p:nvPicPr>
          <p:cNvPr id="14" name="Graphic 13" descr="Badge with solid fill">
            <a:extLst>
              <a:ext uri="{FF2B5EF4-FFF2-40B4-BE49-F238E27FC236}">
                <a16:creationId xmlns:a16="http://schemas.microsoft.com/office/drawing/2014/main" id="{A9A68D94-D0FE-5147-B3C5-B924F1827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0889" y="3792890"/>
            <a:ext cx="914400" cy="914400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C5CD4F02-9219-0D44-B7CE-BDAA17405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311" y="4317557"/>
            <a:ext cx="648031" cy="648031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59AB66B3-3074-CC4A-9E07-4D15F98EE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906" y="4995136"/>
            <a:ext cx="648031" cy="6480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8B0B6A-2D8D-F24F-A676-83147A751BB2}"/>
              </a:ext>
            </a:extLst>
          </p:cNvPr>
          <p:cNvSpPr txBox="1"/>
          <p:nvPr/>
        </p:nvSpPr>
        <p:spPr>
          <a:xfrm>
            <a:off x="1673251" y="4402445"/>
            <a:ext cx="324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Connects with door 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21AEA3-6C59-FF46-9E5A-7E199F355E78}"/>
              </a:ext>
            </a:extLst>
          </p:cNvPr>
          <p:cNvSpPr txBox="1"/>
          <p:nvPr/>
        </p:nvSpPr>
        <p:spPr>
          <a:xfrm>
            <a:off x="1690510" y="5134485"/>
            <a:ext cx="324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Connects with cardboard pedal</a:t>
            </a:r>
          </a:p>
        </p:txBody>
      </p:sp>
    </p:spTree>
    <p:extLst>
      <p:ext uri="{BB962C8B-B14F-4D97-AF65-F5344CB8AC3E}">
        <p14:creationId xmlns:p14="http://schemas.microsoft.com/office/powerpoint/2010/main" val="376586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8EF17-2D21-4E40-A414-A120DE0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Contact Sensor 1 – Door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7FB51-1603-574E-8AB4-F9740948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062"/>
            <a:ext cx="3778996" cy="4472609"/>
          </a:xfrm>
          <a:prstGeom prst="rect">
            <a:avLst/>
          </a:prstGeom>
        </p:spPr>
      </p:pic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99BBBD77-3CB6-2A4C-973B-4CF853F1D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092" y="2335299"/>
            <a:ext cx="761463" cy="761463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FF8E075C-D843-C74F-B9B3-058ADC4A2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8521" y="3340335"/>
            <a:ext cx="648031" cy="648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25F292-BDD2-0A4F-8C26-8F68D51B0998}"/>
              </a:ext>
            </a:extLst>
          </p:cNvPr>
          <p:cNvSpPr txBox="1"/>
          <p:nvPr/>
        </p:nvSpPr>
        <p:spPr>
          <a:xfrm>
            <a:off x="4879361" y="2450431"/>
            <a:ext cx="3811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Either 1 or 2 must be connected to 3.3 volts, the other to an input pin pin.</a:t>
            </a:r>
          </a:p>
          <a:p>
            <a:endParaRPr lang="en-US" dirty="0"/>
          </a:p>
          <a:p>
            <a:r>
              <a:rPr lang="en-US" dirty="0"/>
              <a:t>When contact is lost, the door is opening</a:t>
            </a:r>
          </a:p>
          <a:p>
            <a:endParaRPr lang="en-US" dirty="0"/>
          </a:p>
          <a:p>
            <a:r>
              <a:rPr lang="en-US" dirty="0"/>
              <a:t>When contact is made, the door is closed</a:t>
            </a:r>
          </a:p>
        </p:txBody>
      </p:sp>
    </p:spTree>
    <p:extLst>
      <p:ext uri="{BB962C8B-B14F-4D97-AF65-F5344CB8AC3E}">
        <p14:creationId xmlns:p14="http://schemas.microsoft.com/office/powerpoint/2010/main" val="1761966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AB41-3228-744A-B626-0176E50F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Contact Sensor 2 – Cardboard Pedal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45E6C-6907-554D-B971-93A77051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48" y="2054187"/>
            <a:ext cx="5872226" cy="3894213"/>
          </a:xfrm>
          <a:prstGeom prst="rect">
            <a:avLst/>
          </a:prstGeom>
        </p:spPr>
      </p:pic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B1FBBB4B-2D17-474B-95D8-78FAF4284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2108" y="2905203"/>
            <a:ext cx="761463" cy="761463"/>
          </a:xfrm>
          <a:prstGeom prst="rect">
            <a:avLst/>
          </a:prstGeom>
        </p:spPr>
      </p:pic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0D21C0FD-8B99-D846-9302-EEA1D4026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7238" y="3018635"/>
            <a:ext cx="648031" cy="648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C2250-88DC-284B-8153-F77556C8981A}"/>
              </a:ext>
            </a:extLst>
          </p:cNvPr>
          <p:cNvSpPr txBox="1"/>
          <p:nvPr/>
        </p:nvSpPr>
        <p:spPr>
          <a:xfrm>
            <a:off x="1283233" y="2150753"/>
            <a:ext cx="3811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Either 1 or 2 must be connected to 3.3 volts, the other to an input pin pin.</a:t>
            </a:r>
          </a:p>
          <a:p>
            <a:endParaRPr lang="en-US" dirty="0"/>
          </a:p>
          <a:p>
            <a:r>
              <a:rPr lang="en-US" dirty="0"/>
              <a:t>When contact is lost, the door is closing</a:t>
            </a:r>
          </a:p>
          <a:p>
            <a:endParaRPr lang="en-US" dirty="0"/>
          </a:p>
          <a:p>
            <a:r>
              <a:rPr lang="en-US" dirty="0"/>
              <a:t>When contact is made, the door is open</a:t>
            </a:r>
          </a:p>
        </p:txBody>
      </p:sp>
    </p:spTree>
    <p:extLst>
      <p:ext uri="{BB962C8B-B14F-4D97-AF65-F5344CB8AC3E}">
        <p14:creationId xmlns:p14="http://schemas.microsoft.com/office/powerpoint/2010/main" val="48561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1510-ECDF-CC44-B8D0-5C2EC46A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Contact Sensor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25A0-4FF2-4F4E-8D0A-D17A84922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logic for the contact sensor is as follows:</a:t>
            </a:r>
          </a:p>
          <a:p>
            <a:r>
              <a:rPr lang="en-US" dirty="0"/>
              <a:t>Door Opening:</a:t>
            </a:r>
          </a:p>
          <a:p>
            <a:pPr lvl="1"/>
            <a:r>
              <a:rPr lang="en-US" dirty="0"/>
              <a:t>Door starts closed with the the door contact sensor 1 in contact with the door frame contact sensor</a:t>
            </a:r>
          </a:p>
          <a:p>
            <a:pPr lvl="1"/>
            <a:r>
              <a:rPr lang="en-US" dirty="0"/>
              <a:t>When the door opens, contact is lost between the door and door frame, triggering data capture</a:t>
            </a:r>
          </a:p>
          <a:p>
            <a:pPr lvl="1"/>
            <a:r>
              <a:rPr lang="en-US" dirty="0"/>
              <a:t>Then the door contact sensor 2 comes in contact with the cardboard pedal, then the door is considered open</a:t>
            </a:r>
          </a:p>
          <a:p>
            <a:pPr lvl="1"/>
            <a:r>
              <a:rPr lang="en-US" dirty="0"/>
              <a:t>1 second of data is captured before the open event and 1 second is captured on door close</a:t>
            </a:r>
          </a:p>
          <a:p>
            <a:pPr lvl="1"/>
            <a:r>
              <a:rPr lang="en-US" dirty="0"/>
              <a:t>LED lights up when the system is read for the next door event</a:t>
            </a:r>
          </a:p>
          <a:p>
            <a:r>
              <a:rPr lang="en-US" dirty="0"/>
              <a:t>Same process for door closing, except in reverse</a:t>
            </a:r>
          </a:p>
          <a:p>
            <a:r>
              <a:rPr lang="en-US" dirty="0"/>
              <a:t>Implemented in </a:t>
            </a:r>
            <a:r>
              <a:rPr lang="en-US" dirty="0" err="1"/>
              <a:t>DataCollector</a:t>
            </a:r>
            <a:r>
              <a:rPr lang="en-US" dirty="0"/>
              <a:t>(2).</a:t>
            </a:r>
            <a:r>
              <a:rPr lang="en-US" dirty="0" err="1"/>
              <a:t>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0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90919-33A6-3C43-A6F2-518A221E2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4C141-6A92-E043-B4F6-84CF30985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ethernet connection between pi and laptop is </a:t>
            </a:r>
            <a:r>
              <a:rPr lang="en-US" dirty="0" err="1"/>
              <a:t>preffered</a:t>
            </a:r>
            <a:r>
              <a:rPr lang="en-US" dirty="0"/>
              <a:t> if you want to look at like signals</a:t>
            </a:r>
          </a:p>
          <a:p>
            <a:r>
              <a:rPr lang="en-US" dirty="0"/>
              <a:t>Can </a:t>
            </a:r>
            <a:r>
              <a:rPr lang="en-US" dirty="0" err="1"/>
              <a:t>ssh</a:t>
            </a:r>
            <a:r>
              <a:rPr lang="en-US" dirty="0"/>
              <a:t> into the pi using </a:t>
            </a:r>
            <a:r>
              <a:rPr lang="en-US" dirty="0" err="1"/>
              <a:t>raspberrypi.local</a:t>
            </a:r>
            <a:r>
              <a:rPr lang="en-US" dirty="0"/>
              <a:t> as the </a:t>
            </a:r>
            <a:r>
              <a:rPr lang="en-US" dirty="0" err="1"/>
              <a:t>ip</a:t>
            </a:r>
            <a:r>
              <a:rPr lang="en-US" dirty="0"/>
              <a:t> address</a:t>
            </a:r>
          </a:p>
          <a:p>
            <a:r>
              <a:rPr lang="en-US" dirty="0" err="1"/>
              <a:t>Wifi</a:t>
            </a:r>
            <a:r>
              <a:rPr lang="en-US" dirty="0"/>
              <a:t> works well for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81180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DB9D-F527-664A-B9A2-F6137842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MPU6050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002B7-BEC2-9C4F-9D73-7317007D6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224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XYZ Accelerometer and Gyroscope (6 channels)</a:t>
            </a:r>
          </a:p>
          <a:p>
            <a:r>
              <a:rPr lang="en-US" dirty="0"/>
              <a:t>Uses I2C to talk to pi</a:t>
            </a:r>
          </a:p>
          <a:p>
            <a:pPr lvl="1"/>
            <a:r>
              <a:rPr lang="en-US" dirty="0"/>
              <a:t>Need to enable in pi interfaces and boost to 400 </a:t>
            </a:r>
            <a:r>
              <a:rPr lang="en-US" dirty="0" err="1"/>
              <a:t>KHz</a:t>
            </a:r>
            <a:endParaRPr lang="en-US" dirty="0"/>
          </a:p>
          <a:p>
            <a:r>
              <a:rPr lang="en-US" dirty="0"/>
              <a:t>Sample rates can go from 25 to 1000Hz</a:t>
            </a:r>
          </a:p>
          <a:p>
            <a:pPr lvl="1"/>
            <a:r>
              <a:rPr lang="en-US" dirty="0"/>
              <a:t>I2C can’t handle more than ~250 Hz from experimentation</a:t>
            </a:r>
          </a:p>
          <a:p>
            <a:pPr lvl="1"/>
            <a:r>
              <a:rPr lang="en-US" dirty="0"/>
              <a:t>100 Hz is already overkill</a:t>
            </a:r>
          </a:p>
          <a:p>
            <a:r>
              <a:rPr lang="en-US" dirty="0"/>
              <a:t>Accelerometer and Gyroscope scaling and sample rate is set by code on MPU6050 connection</a:t>
            </a:r>
          </a:p>
          <a:p>
            <a:r>
              <a:rPr lang="en-US" dirty="0"/>
              <a:t>Test with MPU6050.py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A8941-0D58-914C-89EC-057B20FA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662" y="3183422"/>
            <a:ext cx="3826510" cy="27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44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551</Words>
  <Application>Microsoft Macintosh PowerPoint</Application>
  <PresentationFormat>Widescreen</PresentationFormat>
  <Paragraphs>77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IOT HW4</vt:lpstr>
      <vt:lpstr>Equipment</vt:lpstr>
      <vt:lpstr>Setup</vt:lpstr>
      <vt:lpstr>Al Contact Sensor Purpose</vt:lpstr>
      <vt:lpstr>Al Contact Sensor 1 – Door Frame</vt:lpstr>
      <vt:lpstr>Al Contact Sensor 2 – Cardboard Pedal</vt:lpstr>
      <vt:lpstr>Al Contact Sensor Continued</vt:lpstr>
      <vt:lpstr>Setup</vt:lpstr>
      <vt:lpstr>MPU6050</vt:lpstr>
      <vt:lpstr>MPU6050 Data</vt:lpstr>
      <vt:lpstr>MPU6050 Oscilloscope</vt:lpstr>
      <vt:lpstr>Data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HW4</dc:title>
  <dc:creator>Radek Pudelko</dc:creator>
  <cp:lastModifiedBy>Radek Pudelko</cp:lastModifiedBy>
  <cp:revision>12</cp:revision>
  <dcterms:created xsi:type="dcterms:W3CDTF">2022-03-18T23:52:00Z</dcterms:created>
  <dcterms:modified xsi:type="dcterms:W3CDTF">2022-03-19T00:41:02Z</dcterms:modified>
</cp:coreProperties>
</file>